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1495"/>
  </p:normalViewPr>
  <p:slideViewPr>
    <p:cSldViewPr snapToGrid="0">
      <p:cViewPr varScale="1">
        <p:scale>
          <a:sx n="116" d="100"/>
          <a:sy n="116" d="100"/>
        </p:scale>
        <p:origin x="41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47DFDE2-9EE0-3CEA-681A-430AF0B667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8976352C-6427-0DDE-1B08-9EBEAC6654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0D0C576-9E3B-5AB5-B9FB-C533514D6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83F24-1A22-4541-BDAA-6EBA192FD87E}" type="datetimeFigureOut">
              <a:rPr lang="tr-TR" smtClean="0"/>
              <a:t>2.11.2023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1870B5D5-FCAB-8FF1-EB90-A5D03973B6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046D3A44-A547-A879-7584-4C99EFF517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2D577-3BBA-0145-A9BF-D7831216254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958468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48917FF-C413-9F68-9038-0C146614EA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107E47E-49A1-07C5-83BF-8E024B8F51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5C03CDFE-60A4-1A32-BD3D-12AF1480E2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83F24-1A22-4541-BDAA-6EBA192FD87E}" type="datetimeFigureOut">
              <a:rPr lang="tr-TR" smtClean="0"/>
              <a:t>2.11.2023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8693A07-5B19-1593-62E4-1905E36F7D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A7B44858-C98C-8203-9911-DA0558BD9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2D577-3BBA-0145-A9BF-D7831216254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474431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FBEDFD1-5C02-0716-ED38-9ECE6BA60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989CADB3-CEA4-BBFC-95A6-5EB4E7A60F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D2EF752-2DF2-875B-0E93-02C0F5A8E6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83F24-1A22-4541-BDAA-6EBA192FD87E}" type="datetimeFigureOut">
              <a:rPr lang="tr-TR" smtClean="0"/>
              <a:t>2.11.2023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C93F7E1B-0209-5F60-CC9D-A68AA423E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3E78EA75-D148-31B8-ED50-19049BD59A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2D577-3BBA-0145-A9BF-D7831216254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177621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E8A71A8-B119-D8FE-83C8-89047BE709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A654331-3385-0A20-1D4F-10FCEDDCBF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0EB9CC11-C9C7-FAEF-CBE5-EFDDBE4FB8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2C2DB9F5-7C9E-C68F-FB35-674CF88FE5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83F24-1A22-4541-BDAA-6EBA192FD87E}" type="datetimeFigureOut">
              <a:rPr lang="tr-TR" smtClean="0"/>
              <a:t>2.11.2023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1063624E-BB54-DA3A-ED31-AFA55C38D9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16DEFB47-902A-D22B-9B97-24A054A5DF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2D577-3BBA-0145-A9BF-D7831216254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063495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57825F5-55E3-5F7E-CEA3-7E8BD8C43D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6C1F677E-DEE3-640E-21CF-787104DC44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E6FE8F9A-0DD6-B56B-D254-4C18B56648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379FAB95-5DC2-0696-BFB2-9850D081BB4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1A5A1DD2-1CEC-4599-783C-BA998FB46A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F5A2C67B-38B9-7C47-DF01-9FF2BD5F35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83F24-1A22-4541-BDAA-6EBA192FD87E}" type="datetimeFigureOut">
              <a:rPr lang="tr-TR" smtClean="0"/>
              <a:t>2.11.2023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09A3D909-85C6-2BAD-3D9F-F195674F4F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DDF42B71-49DB-8EF8-7866-34CB9176B5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2D577-3BBA-0145-A9BF-D7831216254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36581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B93A1EF-A70B-1583-0874-51F0DF6245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858CF9EB-89D5-4F51-4F68-9B801581D2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83F24-1A22-4541-BDAA-6EBA192FD87E}" type="datetimeFigureOut">
              <a:rPr lang="tr-TR" smtClean="0"/>
              <a:t>2.11.2023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E2ED7A0B-BBE4-AA3C-667E-9D77963647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0D517F3E-7B45-B650-8ABD-45CFA55B17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2D577-3BBA-0145-A9BF-D7831216254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857286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5A7005D0-4785-E252-F975-F96027DC3A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83F24-1A22-4541-BDAA-6EBA192FD87E}" type="datetimeFigureOut">
              <a:rPr lang="tr-TR" smtClean="0"/>
              <a:t>2.11.2023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3DBF1BD5-E4DE-B5CA-9ACB-C70F41E0E4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B1232C44-D92F-F206-3ED9-CDF949E39D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2D577-3BBA-0145-A9BF-D7831216254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193674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5541A8C-F70D-69BB-260F-A1D2D9645C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C3CA873-CC80-4795-E8C2-BC15C79550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889510ED-0A03-B423-E455-29DAC92A6C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2273E7F4-D9A6-A906-A9F7-FAC41CCFF6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83F24-1A22-4541-BDAA-6EBA192FD87E}" type="datetimeFigureOut">
              <a:rPr lang="tr-TR" smtClean="0"/>
              <a:t>2.11.2023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E7B8CC1E-CE28-76DE-7829-31D261DD78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3E25730A-A18F-484B-DA8F-59C0B61295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2D577-3BBA-0145-A9BF-D7831216254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982902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0095088-FF69-C6E0-2613-EEB77E7FE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3395B324-69A9-A6FB-E583-B62BEE4037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AF569644-EE3C-3ECF-98C0-06C905B195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C24A6152-AC1C-334D-72CB-A8287BEF08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83F24-1A22-4541-BDAA-6EBA192FD87E}" type="datetimeFigureOut">
              <a:rPr lang="tr-TR" smtClean="0"/>
              <a:t>2.11.2023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4A1E418B-599F-F099-469F-DABF76FFEC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F75E1A88-52DC-E49A-A1FC-D297641B0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2D577-3BBA-0145-A9BF-D7831216254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293340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EE26831-CA11-994B-D08E-0184ECFF45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D7F1962A-DA3A-30D9-05E5-D63045F5F5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EF924062-6F11-CAB1-4A6F-FE02FF8EBB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83F24-1A22-4541-BDAA-6EBA192FD87E}" type="datetimeFigureOut">
              <a:rPr lang="tr-TR" smtClean="0"/>
              <a:t>2.11.2023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B1927D9A-9E22-16B9-65A6-71DF26126F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D5AEE54A-37E7-E67E-8843-ED47C7E756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2D577-3BBA-0145-A9BF-D7831216254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960923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B1C1DF71-56CD-DD18-69DE-7A79E6927A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3ECDC947-0DD0-47DF-C67B-07EF59BD28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86C4090E-56F6-FD91-3958-2850DC2F97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83F24-1A22-4541-BDAA-6EBA192FD87E}" type="datetimeFigureOut">
              <a:rPr lang="tr-TR" smtClean="0"/>
              <a:t>2.11.2023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AC1B9A3-E9BA-FC2E-0975-B789678BD7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B294322-78FD-7365-B9EA-92DA26E381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2D577-3BBA-0145-A9BF-D7831216254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941741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C450C72E-7AB6-1031-9D63-37A743C923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9EA00B37-E1D1-6E0F-9177-6073662442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87A1355-3EF9-4FE0-8844-BA0D6E36D1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983F24-1A22-4541-BDAA-6EBA192FD87E}" type="datetimeFigureOut">
              <a:rPr lang="tr-TR" smtClean="0"/>
              <a:t>2.11.2023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BF1A71B2-8AA0-1915-474D-2B7C199E73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A26DB569-3D63-4062-5684-B32B5332FC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72D577-3BBA-0145-A9BF-D7831216254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22458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:a16="http://schemas.microsoft.com/office/drawing/2014/main" id="{C57FBF3D-273C-4755-7014-2A4D4B3491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9660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D381B481-1CD1-9A91-F6B5-7CF77199BC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24089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7896F2E6-177F-B0EF-A417-56D2C23FB8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66571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9F1ECAC1-4634-1CF6-9A47-EB26453407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9684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3705118E-8F8A-75CC-2B9B-CA60D0F0A9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11953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2C16C865-248C-EEF6-8A6A-DEF10706FF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04990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EA1B3BF0-4A2F-1E95-4E6B-108EC97225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30427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15278B5A-FFDA-1ED7-F07A-5ADB37BD95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21324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085D3F9E-7118-4CD8-D7FC-B837B3F0C0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91712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BBEC267D-F0D6-766F-2347-73C7ADB4D9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33374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2792BF72-3C93-4954-0D5D-5ED2D39C79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84563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007CBEC1-8E4E-49ED-0075-21A08DE312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4714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4FC3A0B2-5988-EE3E-0BCF-F293DCE025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2760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0</Words>
  <Application>Microsoft Macintosh PowerPoint</Application>
  <PresentationFormat>Geniş ekran</PresentationFormat>
  <Paragraphs>0</Paragraphs>
  <Slides>13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Ayda MİRZATÜRKMEN</dc:creator>
  <cp:lastModifiedBy>Ayda MİRZATÜRKMEN</cp:lastModifiedBy>
  <cp:revision>2</cp:revision>
  <dcterms:created xsi:type="dcterms:W3CDTF">2023-11-01T21:18:21Z</dcterms:created>
  <dcterms:modified xsi:type="dcterms:W3CDTF">2023-11-01T21:35:34Z</dcterms:modified>
</cp:coreProperties>
</file>